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7" r:id="rId15"/>
    <p:sldId id="273" r:id="rId16"/>
    <p:sldId id="270" r:id="rId17"/>
    <p:sldId id="278" r:id="rId18"/>
    <p:sldId id="274" r:id="rId19"/>
    <p:sldId id="279" r:id="rId20"/>
    <p:sldId id="272" r:id="rId21"/>
    <p:sldId id="276" r:id="rId22"/>
    <p:sldId id="27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D13067-DCA2-BE27-04D5-A1ACAA38C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52E3B00-856A-EEFA-6370-9DEA12C8E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4293FA-776F-9B5B-1CE2-07860E565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DEF-95E5-451C-96EC-CDE5B5030C2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69776F-C2F8-5E9E-3DA7-F4670871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CBB79B-AAC1-11A1-3293-FE62088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C87-1DA8-4CFE-B21E-2B978A948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2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21D6F6-6848-EE09-B469-658AD77A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5EB7AEF-B2B9-0043-8303-2AD4BCFDD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F98883-A8B9-4216-1BA5-DBB292DE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DEF-95E5-451C-96EC-CDE5B5030C2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C51B86-F731-8CB2-3DA6-1224398A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A3D160-96E0-F8DA-459B-48C6B931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C87-1DA8-4CFE-B21E-2B978A948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11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80DDF8C-7A36-B04C-DEF9-647C0F39B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7C112-B272-32D9-736F-4230F0A6B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53376B-12F0-89B9-69C6-3EB73A36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DEF-95E5-451C-96EC-CDE5B5030C2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A78FC-C2EE-A321-43AE-450CA390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87395-4FD6-BF5F-A6D6-BFE1CCBA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C87-1DA8-4CFE-B21E-2B978A948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75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F41A1-42F9-2017-2C18-B3B1238B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48BDAC-8B39-0C49-3644-04E2473FD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E89694-9BD1-23E6-7E95-F80AF453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DEF-95E5-451C-96EC-CDE5B5030C2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053A35-F05E-8F4C-19E3-E99D7F19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D023A8-6530-1E5C-4BAA-D335AB06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C87-1DA8-4CFE-B21E-2B978A948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95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469AD8-04AE-D679-B242-880309AF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6B1136-1562-7FAE-AA8C-2C6EA0513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FCBD20-45CA-583F-5B60-1A7F7421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DEF-95E5-451C-96EC-CDE5B5030C2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781F6-C0DC-28E1-70CF-4198964BE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B665C0-5C08-4148-28C0-E7A9614F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C87-1DA8-4CFE-B21E-2B978A948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64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F9EDE3-3435-120B-CD34-121BA01E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F75F29-52DE-D5DE-3A55-652A24305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98D9E1-0280-8CE2-E93E-8DB715313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08D99-4118-9C15-98BF-4544CFE8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DEF-95E5-451C-96EC-CDE5B5030C2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84D602-25E4-DB8E-DB79-B085E06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04A4B0-E06A-7AA8-60CC-44171E50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C87-1DA8-4CFE-B21E-2B978A948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30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9DC6-5A3C-4E87-DBE7-885BA132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C5CD7B-EA06-3DA7-1FEC-2C17DA715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64E2D5-67CE-7922-77EA-4698C96CE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7D37A1-0272-0645-9D83-1CF6984C7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EF29457-A077-C036-A6A5-4331BFAAE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7961CC-41A5-E3F3-D712-8DE05F68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DEF-95E5-451C-96EC-CDE5B5030C2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22C58C-A857-02FD-DFAD-CE00490C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3E18A7-CF16-4DBB-CB1F-FF1B1C8A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C87-1DA8-4CFE-B21E-2B978A948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59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A5771-24AA-DF97-AC67-00FCA05A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794CD4-983D-4861-27E8-AE7C4F21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DEF-95E5-451C-96EC-CDE5B5030C2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4DFDE83-A5B5-09FA-9CFD-27125158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4A9697-A637-CD72-CED8-626CBE9C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C87-1DA8-4CFE-B21E-2B978A948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68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82EE48C-4EA0-DF2D-98A3-F89BC5FF1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DEF-95E5-451C-96EC-CDE5B5030C2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EDDFD9-1083-1304-0857-3057EC11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AF5F12-F549-44C5-8449-717A0D4D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C87-1DA8-4CFE-B21E-2B978A948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37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BD79A8-F343-8D67-CB41-D62CA4F9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4AB6B2-8AD4-20BE-01DF-9FD2AF6D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8E9FF0-FF84-2BF9-798A-B6A8260B4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755BFB-E819-5C38-00DD-C32C9AA1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DEF-95E5-451C-96EC-CDE5B5030C2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79669A-C0BD-A314-1253-0D592829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548F45-422D-DA4E-C604-353B1817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C87-1DA8-4CFE-B21E-2B978A948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92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E5C605-6019-C6B1-712D-28FBE996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4B0C169-2F58-BEEF-C2EB-082613ED3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6BF2A6-61E7-1F0A-845B-3A2811982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2F1AC1-CF58-DE2E-3271-32B630C8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DEF-95E5-451C-96EC-CDE5B5030C2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A02896-5BF0-FAD4-DE15-98D058E9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78ABB6-B7FD-EDB1-8663-6B38212D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8C87-1DA8-4CFE-B21E-2B978A948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84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C0ADB4-3C09-746E-F561-58BB26B7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FEEC13-C393-1374-301D-49B5678D4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DE760-4526-9057-3774-A1C33B290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8CDEF-95E5-451C-96EC-CDE5B5030C22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6EFE29-0AD0-BF02-514B-3FDB57193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E1227B-A085-8253-4705-DE563CE55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8C87-1DA8-4CFE-B21E-2B978A948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32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heitc.sh.gov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5"/>
            <a:ext cx="114940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6700" b="1" dirty="0">
                <a:latin typeface="仿宋" panose="02010609060101010101" pitchFamily="49" charset="-122"/>
                <a:ea typeface="仿宋" panose="02010609060101010101" pitchFamily="49" charset="-122"/>
              </a:rPr>
              <a:t>业余无线电台考后设台指导</a:t>
            </a:r>
            <a:br>
              <a:rPr lang="en-US" altLang="zh-CN" sz="6000" b="1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4900" b="1" dirty="0">
                <a:latin typeface="仿宋" panose="02010609060101010101" pitchFamily="49" charset="-122"/>
                <a:ea typeface="仿宋" panose="02010609060101010101" pitchFamily="49" charset="-122"/>
              </a:rPr>
              <a:t>（上海版）</a:t>
            </a:r>
            <a:endParaRPr lang="zh-CN" altLang="en-US" sz="4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3BE0CB4B-FA77-FB94-EC2C-7A1BCE00E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445" y="1765671"/>
            <a:ext cx="8087034" cy="4727204"/>
          </a:xfrm>
        </p:spPr>
      </p:pic>
    </p:spTree>
    <p:extLst>
      <p:ext uri="{BB962C8B-B14F-4D97-AF65-F5344CB8AC3E}">
        <p14:creationId xmlns:p14="http://schemas.microsoft.com/office/powerpoint/2010/main" val="295400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6"/>
            <a:ext cx="11494092" cy="113038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仿宋" panose="02010609060101010101" pitchFamily="49" charset="-122"/>
                <a:ea typeface="仿宋" panose="02010609060101010101" pitchFamily="49" charset="-122"/>
              </a:rPr>
              <a:t>无线电台（站）设置、使用许可</a:t>
            </a:r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34B5B2B2-5752-CABC-998E-2F191BCC0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43E7506-E1A1-EEF5-CEB9-148C8B5D8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68" y="1429185"/>
            <a:ext cx="7078063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6"/>
            <a:ext cx="11494092" cy="113038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仿宋" panose="02010609060101010101" pitchFamily="49" charset="-122"/>
                <a:ea typeface="仿宋" panose="02010609060101010101" pitchFamily="49" charset="-122"/>
              </a:rPr>
              <a:t>无线电台（站）设置、使用许可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AB3EFD-62C4-DA99-4BD7-ECDD2F8D5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93D1E50-DFA8-35B0-3DE8-A72492971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863" y="1310551"/>
            <a:ext cx="7154273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79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6"/>
            <a:ext cx="11494092" cy="113038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仿宋" panose="02010609060101010101" pitchFamily="49" charset="-122"/>
                <a:ea typeface="仿宋" panose="02010609060101010101" pitchFamily="49" charset="-122"/>
              </a:rPr>
              <a:t>无线电台（站）设置、使用许可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DF5EF4E-106E-BA1E-FE24-9032D542A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897" y="1406881"/>
            <a:ext cx="9386901" cy="5019556"/>
          </a:xfrm>
        </p:spPr>
      </p:pic>
    </p:spTree>
    <p:extLst>
      <p:ext uri="{BB962C8B-B14F-4D97-AF65-F5344CB8AC3E}">
        <p14:creationId xmlns:p14="http://schemas.microsoft.com/office/powerpoint/2010/main" val="45225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75776" y="365125"/>
            <a:ext cx="1871529" cy="581183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仿宋" panose="02010609060101010101" pitchFamily="49" charset="-122"/>
                <a:ea typeface="仿宋" panose="02010609060101010101" pitchFamily="49" charset="-122"/>
              </a:rPr>
              <a:t>承 诺 书</a:t>
            </a:r>
          </a:p>
        </p:txBody>
      </p:sp>
      <p:sp>
        <p:nvSpPr>
          <p:cNvPr id="8" name="竖排文字占位符 7">
            <a:extLst>
              <a:ext uri="{FF2B5EF4-FFF2-40B4-BE49-F238E27FC236}">
                <a16:creationId xmlns:a16="http://schemas.microsoft.com/office/drawing/2014/main" id="{19EC95BD-6CF1-008D-FFFB-FF6D2AE81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737AABA-B7F6-9DE4-7E31-BF9F7F2491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51604" y="271154"/>
            <a:ext cx="4050706" cy="6315692"/>
          </a:xfrm>
        </p:spPr>
      </p:pic>
    </p:spTree>
    <p:extLst>
      <p:ext uri="{BB962C8B-B14F-4D97-AF65-F5344CB8AC3E}">
        <p14:creationId xmlns:p14="http://schemas.microsoft.com/office/powerpoint/2010/main" val="407140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6"/>
            <a:ext cx="11494092" cy="113038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仿宋" panose="02010609060101010101" pitchFamily="49" charset="-122"/>
                <a:ea typeface="仿宋" panose="02010609060101010101" pitchFamily="49" charset="-122"/>
              </a:rPr>
              <a:t>上 传 文 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7ED763-00B5-7C76-414B-1E974B6AA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推荐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PDF</a:t>
            </a:r>
          </a:p>
          <a:p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注意 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“ .JPG” 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文件上传不成功 改为 “ 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.jpeg 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手机系统、浏览器、电脑系统 可能导致上传失败</a:t>
            </a:r>
          </a:p>
        </p:txBody>
      </p:sp>
    </p:spTree>
    <p:extLst>
      <p:ext uri="{BB962C8B-B14F-4D97-AF65-F5344CB8AC3E}">
        <p14:creationId xmlns:p14="http://schemas.microsoft.com/office/powerpoint/2010/main" val="209541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75776" y="365125"/>
            <a:ext cx="1871529" cy="581183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仿宋" panose="02010609060101010101" pitchFamily="49" charset="-122"/>
                <a:ea typeface="仿宋" panose="02010609060101010101" pitchFamily="49" charset="-122"/>
              </a:rPr>
              <a:t>设 备 照 片</a:t>
            </a:r>
          </a:p>
        </p:txBody>
      </p:sp>
      <p:sp>
        <p:nvSpPr>
          <p:cNvPr id="8" name="竖排文字占位符 7">
            <a:extLst>
              <a:ext uri="{FF2B5EF4-FFF2-40B4-BE49-F238E27FC236}">
                <a16:creationId xmlns:a16="http://schemas.microsoft.com/office/drawing/2014/main" id="{19EC95BD-6CF1-008D-FFFB-FF6D2AE81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221CE1-698A-6BF9-46FA-157F715B5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377" y="1083532"/>
            <a:ext cx="2716611" cy="46909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CA4E4C-91CB-8877-E08E-F58B566BC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079" y="1083532"/>
            <a:ext cx="2665841" cy="494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3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58684" y="365125"/>
            <a:ext cx="1264778" cy="6249320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仿宋" panose="02010609060101010101" pitchFamily="49" charset="-122"/>
                <a:ea typeface="仿宋" panose="02010609060101010101" pitchFamily="49" charset="-122"/>
              </a:rPr>
              <a:t>全 国 设 台 说 明</a:t>
            </a:r>
          </a:p>
        </p:txBody>
      </p:sp>
      <p:sp>
        <p:nvSpPr>
          <p:cNvPr id="6" name="竖排文字占位符 5">
            <a:extLst>
              <a:ext uri="{FF2B5EF4-FFF2-40B4-BE49-F238E27FC236}">
                <a16:creationId xmlns:a16="http://schemas.microsoft.com/office/drawing/2014/main" id="{502EE8B3-C958-5570-94AE-2E6717028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97D5E86-951A-643C-6FF1-4B9951309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397" y="365125"/>
            <a:ext cx="3979322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5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6"/>
            <a:ext cx="11494092" cy="113038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仿宋" panose="02010609060101010101" pitchFamily="49" charset="-122"/>
                <a:ea typeface="仿宋" panose="02010609060101010101" pitchFamily="49" charset="-122"/>
              </a:rPr>
              <a:t>提 交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54D1C50-50E4-3D16-AECB-1FC00DA7C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281" y="2162968"/>
            <a:ext cx="10425611" cy="2390743"/>
          </a:xfrm>
        </p:spPr>
      </p:pic>
    </p:spTree>
    <p:extLst>
      <p:ext uri="{BB962C8B-B14F-4D97-AF65-F5344CB8AC3E}">
        <p14:creationId xmlns:p14="http://schemas.microsoft.com/office/powerpoint/2010/main" val="100585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379220" cy="581183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仿宋" panose="02010609060101010101" pitchFamily="49" charset="-122"/>
                <a:ea typeface="仿宋" panose="02010609060101010101" pitchFamily="49" charset="-122"/>
              </a:rPr>
              <a:t>提 交 成 功</a:t>
            </a:r>
          </a:p>
        </p:txBody>
      </p:sp>
      <p:sp>
        <p:nvSpPr>
          <p:cNvPr id="6" name="竖排文字占位符 5">
            <a:extLst>
              <a:ext uri="{FF2B5EF4-FFF2-40B4-BE49-F238E27FC236}">
                <a16:creationId xmlns:a16="http://schemas.microsoft.com/office/drawing/2014/main" id="{5E2F9845-E911-896C-2B2D-4B6ECBC91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AB94FE1-5DB0-CDF5-AE80-7727EFD9D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63" y="273685"/>
            <a:ext cx="685253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38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EEAF422-C9C8-3049-AFCA-58B89F28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611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仿宋" panose="02010609060101010101" pitchFamily="49" charset="-122"/>
                <a:ea typeface="仿宋" panose="02010609060101010101" pitchFamily="49" charset="-122"/>
              </a:rPr>
              <a:t>状  态  查  看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FA4C8C2C-4AD9-2D58-F2EA-51AA086E0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86BEE96-7B2C-BDC5-E89C-9B8B2F1DC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16736"/>
            <a:ext cx="104394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5"/>
            <a:ext cx="11494092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仿宋" panose="02010609060101010101" pitchFamily="49" charset="-122"/>
                <a:ea typeface="仿宋" panose="02010609060101010101" pitchFamily="49" charset="-122"/>
              </a:rPr>
              <a:t>验证合格 获得操作证书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1623BBF1-0B79-50BC-6D61-82E805B5A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考后</a:t>
            </a:r>
            <a:r>
              <a:rPr lang="en-US" altLang="zh-CN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智谱</a:t>
            </a:r>
            <a:r>
              <a:rPr lang="en-US" altLang="zh-CN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查询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11A0824-31CE-ED5F-EE3B-B0C063988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15" y="2851121"/>
            <a:ext cx="5283415" cy="25841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5933681-41AD-7C2F-0381-B803D5529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132" y="1614948"/>
            <a:ext cx="3429479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00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6"/>
            <a:ext cx="11494092" cy="113038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仿宋" panose="02010609060101010101" pitchFamily="49" charset="-122"/>
                <a:ea typeface="仿宋" panose="02010609060101010101" pitchFamily="49" charset="-122"/>
              </a:rPr>
              <a:t>上海电子版 无线电台执照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753AF20-0831-9FA3-6610-C18826815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849" y="1825625"/>
            <a:ext cx="9740302" cy="4351338"/>
          </a:xfrm>
        </p:spPr>
      </p:pic>
    </p:spTree>
    <p:extLst>
      <p:ext uri="{BB962C8B-B14F-4D97-AF65-F5344CB8AC3E}">
        <p14:creationId xmlns:p14="http://schemas.microsoft.com/office/powerpoint/2010/main" val="2350880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6"/>
            <a:ext cx="11494092" cy="177590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effectLst>
                  <a:glow rad="63500">
                    <a:schemeClr val="accent2">
                      <a:lumMod val="75000"/>
                      <a:alpha val="40000"/>
                    </a:schemeClr>
                  </a:glo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上海地区禁止使用</a:t>
            </a:r>
            <a:br>
              <a:rPr lang="en-US" altLang="zh-CN" sz="4800" b="1" dirty="0">
                <a:effectLst>
                  <a:glow rad="63500">
                    <a:schemeClr val="accent2">
                      <a:lumMod val="75000"/>
                      <a:alpha val="40000"/>
                    </a:schemeClr>
                  </a:glo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en-US" altLang="zh-CN" sz="4800" b="1" dirty="0">
                <a:effectLst>
                  <a:glow rad="63500">
                    <a:schemeClr val="accent2">
                      <a:lumMod val="75000"/>
                      <a:alpha val="40000"/>
                    </a:schemeClr>
                  </a:glo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146-148MHz   430-440MHz</a:t>
            </a:r>
            <a:endParaRPr lang="zh-CN" altLang="en-US" sz="4800" b="1" dirty="0">
              <a:effectLst>
                <a:glow rad="63500">
                  <a:schemeClr val="accent2">
                    <a:lumMod val="75000"/>
                    <a:alpha val="40000"/>
                  </a:schemeClr>
                </a:glo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4D71F752-FA44-ECAE-1E55-D1B577097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309" y="2243583"/>
            <a:ext cx="5601691" cy="3464312"/>
          </a:xfrm>
        </p:spPr>
      </p:pic>
    </p:spTree>
    <p:extLst>
      <p:ext uri="{BB962C8B-B14F-4D97-AF65-F5344CB8AC3E}">
        <p14:creationId xmlns:p14="http://schemas.microsoft.com/office/powerpoint/2010/main" val="3281274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6"/>
            <a:ext cx="11494092" cy="113038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>
                <a:latin typeface="仿宋" panose="02010609060101010101" pitchFamily="49" charset="-122"/>
                <a:ea typeface="仿宋" panose="02010609060101010101" pitchFamily="49" charset="-122"/>
              </a:rPr>
              <a:t>上海电台执照 网上办事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3C8446-59AC-F49D-B5B5-A3E37D855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5569"/>
            <a:ext cx="10515600" cy="3271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dirty="0">
                <a:latin typeface="仿宋" panose="02010609060101010101" pitchFamily="49" charset="-122"/>
                <a:ea typeface="仿宋" panose="02010609060101010101" pitchFamily="49" charset="-122"/>
              </a:rPr>
              <a:t>咨询电话：</a:t>
            </a:r>
            <a:r>
              <a:rPr lang="en-US" altLang="zh-CN" sz="6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021-23117617</a:t>
            </a:r>
          </a:p>
          <a:p>
            <a:pPr marL="0" indent="0" algn="ctr">
              <a:buNone/>
            </a:pPr>
            <a:r>
              <a:rPr lang="en-US" altLang="zh-CN" sz="6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 021-23117624</a:t>
            </a:r>
          </a:p>
        </p:txBody>
      </p:sp>
    </p:spTree>
    <p:extLst>
      <p:ext uri="{BB962C8B-B14F-4D97-AF65-F5344CB8AC3E}">
        <p14:creationId xmlns:p14="http://schemas.microsoft.com/office/powerpoint/2010/main" val="213858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5"/>
            <a:ext cx="11494092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仿宋" panose="02010609060101010101" pitchFamily="49" charset="-122"/>
                <a:ea typeface="仿宋" panose="02010609060101010101" pitchFamily="49" charset="-122"/>
              </a:rPr>
              <a:t>上海市经济与信息化委员会官网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1623BBF1-0B79-50BC-6D61-82E805B5A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仿宋" panose="02010609060101010101" pitchFamily="49" charset="-122"/>
                <a:ea typeface="仿宋" panose="02010609060101010101" pitchFamily="49" charset="-122"/>
                <a:hlinkClick r:id="rId2"/>
              </a:rPr>
              <a:t>https://sheitc.sh.gov.cn/</a:t>
            </a:r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D4037A-6817-CD9A-4687-8D61A1BE2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001" y="1673588"/>
            <a:ext cx="3362794" cy="7430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EF794F-FEDD-9BDD-9A51-E6C07E5B6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05" y="2416642"/>
            <a:ext cx="9631110" cy="434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0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3068CA-4950-ED3F-0A1E-8345E7E2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54AA269-5233-49D1-8C55-EAAAC636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5"/>
            <a:ext cx="11494092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仿宋" panose="02010609060101010101" pitchFamily="49" charset="-122"/>
                <a:ea typeface="仿宋" panose="02010609060101010101" pitchFamily="49" charset="-122"/>
              </a:rPr>
              <a:t>首次设置业余电台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1349E9FE-099A-BEE7-142E-6CD002C32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无线电台识别码核发（省级权限）</a:t>
            </a:r>
            <a:endParaRPr lang="en-US" altLang="zh-CN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endParaRPr lang="en-US" altLang="zh-CN" sz="3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无线电台（站）设置、使用许可</a:t>
            </a:r>
          </a:p>
        </p:txBody>
      </p:sp>
    </p:spTree>
    <p:extLst>
      <p:ext uri="{BB962C8B-B14F-4D97-AF65-F5344CB8AC3E}">
        <p14:creationId xmlns:p14="http://schemas.microsoft.com/office/powerpoint/2010/main" val="405009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5"/>
            <a:ext cx="11494092" cy="1036385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仿宋" panose="02010609060101010101" pitchFamily="49" charset="-122"/>
                <a:ea typeface="仿宋" panose="02010609060101010101" pitchFamily="49" charset="-122"/>
              </a:rPr>
              <a:t>网站  个人身份登录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1623BBF1-0B79-50BC-6D61-82E805B5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60" y="1504060"/>
            <a:ext cx="10764140" cy="467290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仿宋" panose="02010609060101010101" pitchFamily="49" charset="-122"/>
                <a:ea typeface="仿宋" panose="02010609060101010101" pitchFamily="49" charset="-122"/>
              </a:rPr>
              <a:t>可通过“上海 一网通办”登录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224BDB-5F9F-4E8C-336B-61A60FD81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990" y="2105710"/>
            <a:ext cx="5558810" cy="417380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412A80-B7FB-7254-714A-419A1B690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32" y="3221816"/>
            <a:ext cx="5100056" cy="272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8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5"/>
            <a:ext cx="11494092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仿宋" panose="02010609060101010101" pitchFamily="49" charset="-122"/>
                <a:ea typeface="仿宋" panose="02010609060101010101" pitchFamily="49" charset="-122"/>
              </a:rPr>
              <a:t>无线电台（站）设置、使用许可</a:t>
            </a:r>
          </a:p>
        </p:txBody>
      </p:sp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EB05314E-144E-5E79-4823-6E7DF3701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176" y="1670702"/>
            <a:ext cx="7023647" cy="4802187"/>
          </a:xfrm>
        </p:spPr>
      </p:pic>
    </p:spTree>
    <p:extLst>
      <p:ext uri="{BB962C8B-B14F-4D97-AF65-F5344CB8AC3E}">
        <p14:creationId xmlns:p14="http://schemas.microsoft.com/office/powerpoint/2010/main" val="391969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6"/>
            <a:ext cx="11494092" cy="69455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仿宋" panose="02010609060101010101" pitchFamily="49" charset="-122"/>
                <a:ea typeface="仿宋" panose="02010609060101010101" pitchFamily="49" charset="-122"/>
              </a:rPr>
              <a:t>无线电台（站）设置、使用许可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B37D32A-260E-1B5A-229C-669D28C4F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600" y="1162226"/>
            <a:ext cx="6954330" cy="5396123"/>
          </a:xfrm>
        </p:spPr>
      </p:pic>
    </p:spTree>
    <p:extLst>
      <p:ext uri="{BB962C8B-B14F-4D97-AF65-F5344CB8AC3E}">
        <p14:creationId xmlns:p14="http://schemas.microsoft.com/office/powerpoint/2010/main" val="362438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6"/>
            <a:ext cx="11494092" cy="113038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仿宋" panose="02010609060101010101" pitchFamily="49" charset="-122"/>
                <a:ea typeface="仿宋" panose="02010609060101010101" pitchFamily="49" charset="-122"/>
              </a:rPr>
              <a:t>无线电台（站）设置、使用许可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71CD50-F5B3-F9F5-DEE8-1945CA8DA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2B8A413-F4EA-F6B7-6B87-A721E4A4E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50" y="1825625"/>
            <a:ext cx="11107700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02919D-A16E-43D2-4307-84D13BB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7" y="365126"/>
            <a:ext cx="11494092" cy="113038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仿宋" panose="02010609060101010101" pitchFamily="49" charset="-122"/>
                <a:ea typeface="仿宋" panose="02010609060101010101" pitchFamily="49" charset="-122"/>
              </a:rPr>
              <a:t>无线电台（站）设置、使用许可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035B7F-0691-AB85-1BD3-18F86744A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7567BD-89E1-E57D-898C-09AC4EB94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82" y="1699970"/>
            <a:ext cx="10469436" cy="40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2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207</Words>
  <Application>Microsoft Office PowerPoint</Application>
  <PresentationFormat>宽屏</PresentationFormat>
  <Paragraphs>35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等线</vt:lpstr>
      <vt:lpstr>等线 Light</vt:lpstr>
      <vt:lpstr>仿宋</vt:lpstr>
      <vt:lpstr>华文楷体</vt:lpstr>
      <vt:lpstr>华文中宋</vt:lpstr>
      <vt:lpstr>Arial</vt:lpstr>
      <vt:lpstr>Office 主题​​</vt:lpstr>
      <vt:lpstr>业余无线电台考后设台指导 （上海版）</vt:lpstr>
      <vt:lpstr>验证合格 获得操作证书</vt:lpstr>
      <vt:lpstr>上海市经济与信息化委员会官网</vt:lpstr>
      <vt:lpstr>首次设置业余电台</vt:lpstr>
      <vt:lpstr>网站  个人身份登录</vt:lpstr>
      <vt:lpstr>无线电台（站）设置、使用许可</vt:lpstr>
      <vt:lpstr>无线电台（站）设置、使用许可</vt:lpstr>
      <vt:lpstr>无线电台（站）设置、使用许可</vt:lpstr>
      <vt:lpstr>无线电台（站）设置、使用许可</vt:lpstr>
      <vt:lpstr>无线电台（站）设置、使用许可</vt:lpstr>
      <vt:lpstr>无线电台（站）设置、使用许可</vt:lpstr>
      <vt:lpstr>无线电台（站）设置、使用许可</vt:lpstr>
      <vt:lpstr>承 诺 书</vt:lpstr>
      <vt:lpstr>上 传 文 件</vt:lpstr>
      <vt:lpstr>设 备 照 片</vt:lpstr>
      <vt:lpstr>全 国 设 台 说 明</vt:lpstr>
      <vt:lpstr>提 交</vt:lpstr>
      <vt:lpstr>提 交 成 功</vt:lpstr>
      <vt:lpstr>状  态  查  看</vt:lpstr>
      <vt:lpstr>上海电子版 无线电台执照</vt:lpstr>
      <vt:lpstr>上海地区禁止使用 146-148MHz   430-440MHz</vt:lpstr>
      <vt:lpstr>上海电台执照 网上办事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yang yang</dc:creator>
  <cp:lastModifiedBy>yang yang</cp:lastModifiedBy>
  <cp:revision>10</cp:revision>
  <dcterms:created xsi:type="dcterms:W3CDTF">2025-03-03T11:37:21Z</dcterms:created>
  <dcterms:modified xsi:type="dcterms:W3CDTF">2025-03-05T02:28:06Z</dcterms:modified>
</cp:coreProperties>
</file>